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80" r:id="rId14"/>
    <p:sldId id="268" r:id="rId15"/>
    <p:sldId id="269" r:id="rId16"/>
    <p:sldId id="270" r:id="rId17"/>
    <p:sldId id="271" r:id="rId18"/>
    <p:sldId id="281" r:id="rId19"/>
    <p:sldId id="272" r:id="rId20"/>
    <p:sldId id="273" r:id="rId21"/>
    <p:sldId id="274" r:id="rId22"/>
    <p:sldId id="282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53" y="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0774" y="3343067"/>
            <a:ext cx="11019613" cy="6207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769" y="1724238"/>
            <a:ext cx="9637066" cy="2479328"/>
            <a:chOff x="432769" y="1724238"/>
            <a:chExt cx="9637066" cy="24793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9" y="1587098"/>
              <a:ext cx="9670691" cy="2671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14" y="2680496"/>
              <a:ext cx="2537347" cy="1601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0441" y="-1649186"/>
            <a:ext cx="8022201" cy="8022201"/>
            <a:chOff x="12470441" y="-1649186"/>
            <a:chExt cx="8022201" cy="8022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2470441" y="-1649186"/>
              <a:ext cx="8022201" cy="8022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6342" y="2321145"/>
            <a:ext cx="11353232" cy="11353232"/>
            <a:chOff x="10006342" y="2321145"/>
            <a:chExt cx="11353232" cy="113532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6342" y="2321145"/>
              <a:ext cx="11353232" cy="11353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2508" y="1184691"/>
            <a:ext cx="7674780" cy="7674780"/>
            <a:chOff x="8352508" y="1184691"/>
            <a:chExt cx="7674780" cy="767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040000">
              <a:off x="8352508" y="1184691"/>
              <a:ext cx="7674780" cy="767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3880" y="782682"/>
            <a:ext cx="10861743" cy="10003665"/>
            <a:chOff x="5423880" y="782682"/>
            <a:chExt cx="10861743" cy="10003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880" y="782682"/>
              <a:ext cx="10861743" cy="10003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62229" y="818591"/>
            <a:ext cx="14554401" cy="8830602"/>
            <a:chOff x="2762229" y="818591"/>
            <a:chExt cx="14554401" cy="8830602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8600220" y="819033"/>
              <a:ext cx="2747057" cy="2060293"/>
              <a:chOff x="8600220" y="819033"/>
              <a:chExt cx="2747057" cy="206029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00220" y="81903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1525280" y="833138"/>
              <a:ext cx="2728251" cy="2046188"/>
              <a:chOff x="11525280" y="833138"/>
              <a:chExt cx="2728251" cy="204618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525280" y="83313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2229" y="3045978"/>
              <a:ext cx="2747057" cy="2046188"/>
              <a:chOff x="2762229" y="3045978"/>
              <a:chExt cx="2747057" cy="204618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62229" y="3045978"/>
                <a:ext cx="2747057" cy="2046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64440" y="3045978"/>
              <a:ext cx="2728251" cy="2046188"/>
              <a:chOff x="5664440" y="3045978"/>
              <a:chExt cx="2728251" cy="20461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6444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586115" y="3031873"/>
              <a:ext cx="2761162" cy="2070872"/>
              <a:chOff x="8586115" y="3031873"/>
              <a:chExt cx="2761162" cy="207087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86115" y="3031873"/>
                <a:ext cx="2761162" cy="207087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525280" y="3045978"/>
              <a:ext cx="2728251" cy="2046188"/>
              <a:chOff x="11525280" y="3045978"/>
              <a:chExt cx="2728251" cy="2046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2528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2229" y="5267983"/>
              <a:ext cx="2747057" cy="2060293"/>
              <a:chOff x="2762229" y="5267983"/>
              <a:chExt cx="2747057" cy="20602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2229" y="526798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64440" y="5267983"/>
              <a:ext cx="2728251" cy="2046188"/>
              <a:chOff x="5664440" y="5267983"/>
              <a:chExt cx="2728251" cy="20461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64440" y="5267983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600220" y="5310297"/>
              <a:ext cx="2747057" cy="2060293"/>
              <a:chOff x="8600220" y="5310297"/>
              <a:chExt cx="2747057" cy="20602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0220" y="531029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525280" y="5330450"/>
              <a:ext cx="2728251" cy="2046188"/>
              <a:chOff x="11525280" y="5330450"/>
              <a:chExt cx="2728251" cy="20461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25280" y="5330450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447158" y="5331844"/>
              <a:ext cx="2869472" cy="2077301"/>
              <a:chOff x="14447158" y="5331844"/>
              <a:chExt cx="2869472" cy="20773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447158" y="5331844"/>
                <a:ext cx="2869472" cy="20773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447158" y="3045978"/>
              <a:ext cx="2869472" cy="2087369"/>
              <a:chOff x="14447158" y="3045978"/>
              <a:chExt cx="2869472" cy="20873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447158" y="3045978"/>
                <a:ext cx="2869472" cy="20873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2229" y="7586737"/>
              <a:ext cx="2747057" cy="2060293"/>
              <a:chOff x="2762229" y="7586737"/>
              <a:chExt cx="2747057" cy="20602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62229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447158" y="7586737"/>
              <a:ext cx="2869472" cy="2061406"/>
              <a:chOff x="14447158" y="7586737"/>
              <a:chExt cx="2869472" cy="20614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447158" y="7586737"/>
                <a:ext cx="2869472" cy="20614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664440" y="7586737"/>
              <a:ext cx="2738663" cy="2053997"/>
              <a:chOff x="5664440" y="7586737"/>
              <a:chExt cx="2738663" cy="20539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64440" y="7586737"/>
                <a:ext cx="2738663" cy="20539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600220" y="7586737"/>
              <a:ext cx="2747057" cy="2060293"/>
              <a:chOff x="8600220" y="7586737"/>
              <a:chExt cx="2747057" cy="206029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600220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525280" y="7603005"/>
              <a:ext cx="2728251" cy="2046188"/>
              <a:chOff x="11525280" y="7603005"/>
              <a:chExt cx="2728251" cy="204618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525280" y="7603005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447158" y="821597"/>
              <a:ext cx="2869472" cy="2041019"/>
              <a:chOff x="14447158" y="821597"/>
              <a:chExt cx="2869472" cy="204101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447158" y="821597"/>
                <a:ext cx="2869472" cy="204101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2229" y="818591"/>
              <a:ext cx="2747057" cy="2060293"/>
              <a:chOff x="2762229" y="818591"/>
              <a:chExt cx="2747057" cy="206029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62229" y="818591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664440" y="830038"/>
              <a:ext cx="2732384" cy="2049288"/>
              <a:chOff x="5664440" y="830038"/>
              <a:chExt cx="2732384" cy="204928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64440" y="830038"/>
                <a:ext cx="2732384" cy="2049288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06" y="351930"/>
            <a:ext cx="2849466" cy="1157438"/>
          </a:xfrm>
          <a:prstGeom prst="rect">
            <a:avLst/>
          </a:prstGeom>
        </p:spPr>
      </p:pic>
      <p:pic>
        <p:nvPicPr>
          <p:cNvPr id="46" name="Object 2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6149" y="840631"/>
            <a:ext cx="8884721" cy="8884721"/>
            <a:chOff x="7656149" y="840631"/>
            <a:chExt cx="8884721" cy="8884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149" y="840631"/>
              <a:ext cx="8884721" cy="88847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267" y="8503374"/>
            <a:ext cx="1129561" cy="1115825"/>
            <a:chOff x="9317267" y="8503374"/>
            <a:chExt cx="1129561" cy="11158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267" y="8503374"/>
              <a:ext cx="1129561" cy="1115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84010" y="1064120"/>
            <a:ext cx="538994" cy="538994"/>
            <a:chOff x="13984010" y="1064120"/>
            <a:chExt cx="538994" cy="538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4010" y="1064120"/>
              <a:ext cx="538994" cy="538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6004" y="7840185"/>
            <a:ext cx="4884267" cy="1250187"/>
            <a:chOff x="4856004" y="7840185"/>
            <a:chExt cx="4884267" cy="12501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67035" y="8057691"/>
              <a:ext cx="2873236" cy="826898"/>
              <a:chOff x="6867035" y="8057691"/>
              <a:chExt cx="2873236" cy="8268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67035" y="8057691"/>
                <a:ext cx="2873236" cy="82689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7434" y="7771616"/>
              <a:ext cx="2890203" cy="1386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7035" y="1603113"/>
            <a:ext cx="7151358" cy="1812533"/>
            <a:chOff x="6867035" y="1603113"/>
            <a:chExt cx="7151358" cy="18125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8465" y="2096889"/>
              <a:ext cx="5011755" cy="138677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317267" y="1603113"/>
              <a:ext cx="4701126" cy="836451"/>
              <a:chOff x="9317267" y="1603113"/>
              <a:chExt cx="4701126" cy="8364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17267" y="1603113"/>
                <a:ext cx="4701126" cy="83645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1667218" cy="115612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08936" y="6748951"/>
            <a:ext cx="689143" cy="689143"/>
            <a:chOff x="13908936" y="6748951"/>
            <a:chExt cx="689143" cy="689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08936" y="6748951"/>
              <a:ext cx="689143" cy="689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8057" y="5923486"/>
            <a:ext cx="7100674" cy="1250187"/>
            <a:chOff x="6898057" y="5923486"/>
            <a:chExt cx="7100674" cy="12501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960000" y="6163698"/>
              <a:ext cx="5038731" cy="826898"/>
              <a:chOff x="8960000" y="6163698"/>
              <a:chExt cx="5038731" cy="8268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60000" y="6163698"/>
                <a:ext cx="5038731" cy="82689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9487" y="5854916"/>
              <a:ext cx="2566450" cy="13867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0794" y="1384955"/>
            <a:ext cx="15452288" cy="8071546"/>
            <a:chOff x="1420794" y="1384955"/>
            <a:chExt cx="15452288" cy="807154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002193" y="4151899"/>
              <a:ext cx="2313982" cy="2442313"/>
              <a:chOff x="12002193" y="4151899"/>
              <a:chExt cx="2313982" cy="24423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002193" y="4151899"/>
                <a:ext cx="2313982" cy="24423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018045" y="1384955"/>
              <a:ext cx="2364945" cy="2246072"/>
              <a:chOff x="12018045" y="1384955"/>
              <a:chExt cx="2364945" cy="22460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18045" y="1384955"/>
                <a:ext cx="2364945" cy="22460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43840" y="7085073"/>
              <a:ext cx="2272284" cy="2346365"/>
              <a:chOff x="9543840" y="7085073"/>
              <a:chExt cx="2272284" cy="234636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43840" y="7085073"/>
                <a:ext cx="2272284" cy="234636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747935" y="7085073"/>
              <a:ext cx="2478855" cy="2346365"/>
              <a:chOff x="6747935" y="7085073"/>
              <a:chExt cx="2478855" cy="23463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7935" y="7085073"/>
                <a:ext cx="2478855" cy="234636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953682" y="7085073"/>
              <a:ext cx="2535610" cy="2346365"/>
              <a:chOff x="3953682" y="7085073"/>
              <a:chExt cx="2535610" cy="234636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53682" y="7085073"/>
                <a:ext cx="2535610" cy="23463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20794" y="7085073"/>
              <a:ext cx="2265071" cy="2346365"/>
              <a:chOff x="1420794" y="7085073"/>
              <a:chExt cx="2265071" cy="23463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0794" y="7085073"/>
                <a:ext cx="2265071" cy="23463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43840" y="4167751"/>
              <a:ext cx="2272284" cy="2426460"/>
              <a:chOff x="9543840" y="4167751"/>
              <a:chExt cx="2272284" cy="242646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43840" y="4167751"/>
                <a:ext cx="2272284" cy="242646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47935" y="4167751"/>
              <a:ext cx="2478855" cy="2426460"/>
              <a:chOff x="6747935" y="4167751"/>
              <a:chExt cx="2478855" cy="242646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47935" y="4167751"/>
                <a:ext cx="2478855" cy="242646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37829" y="4167751"/>
              <a:ext cx="2524760" cy="2426460"/>
              <a:chOff x="3937829" y="4167751"/>
              <a:chExt cx="2524760" cy="242646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37829" y="4167751"/>
                <a:ext cx="2524760" cy="242646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0794" y="4167751"/>
              <a:ext cx="2265071" cy="2426460"/>
              <a:chOff x="1420794" y="4167751"/>
              <a:chExt cx="2265071" cy="242646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0794" y="4167751"/>
                <a:ext cx="2265071" cy="242646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43840" y="1384955"/>
              <a:ext cx="2272284" cy="2272284"/>
              <a:chOff x="9543840" y="1384955"/>
              <a:chExt cx="2272284" cy="227228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43840" y="1384955"/>
                <a:ext cx="2272284" cy="22722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47935" y="1384955"/>
              <a:ext cx="2478855" cy="2272284"/>
              <a:chOff x="6747935" y="1384955"/>
              <a:chExt cx="2478855" cy="22722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47935" y="1384955"/>
                <a:ext cx="2478855" cy="227228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937829" y="1384955"/>
              <a:ext cx="2524760" cy="2272284"/>
              <a:chOff x="3937829" y="1384955"/>
              <a:chExt cx="2524760" cy="227228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937829" y="1384955"/>
                <a:ext cx="2524760" cy="227228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0794" y="1384955"/>
              <a:ext cx="2265071" cy="2272284"/>
              <a:chOff x="1420794" y="1384955"/>
              <a:chExt cx="2265071" cy="22722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0794" y="1384955"/>
                <a:ext cx="2265071" cy="227228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542113" y="1384955"/>
              <a:ext cx="2322807" cy="2246072"/>
              <a:chOff x="14542113" y="1384955"/>
              <a:chExt cx="2322807" cy="224607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542113" y="1384955"/>
                <a:ext cx="2322807" cy="224607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558797" y="7085073"/>
              <a:ext cx="2306123" cy="2346365"/>
              <a:chOff x="14558797" y="7085073"/>
              <a:chExt cx="2306123" cy="234636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58797" y="7085073"/>
                <a:ext cx="2306123" cy="23463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546533" y="4151899"/>
              <a:ext cx="2318387" cy="2442313"/>
              <a:chOff x="14546533" y="4151899"/>
              <a:chExt cx="2318387" cy="244231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546533" y="4151899"/>
                <a:ext cx="2318387" cy="244231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018045" y="7085073"/>
              <a:ext cx="2364945" cy="2364945"/>
              <a:chOff x="12018045" y="7085073"/>
              <a:chExt cx="2364945" cy="23649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18045" y="7085073"/>
                <a:ext cx="2364945" cy="2364945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06" y="351930"/>
            <a:ext cx="6678894" cy="116696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2169" y="139683"/>
            <a:ext cx="503854" cy="511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87654" y="3919346"/>
            <a:ext cx="8744502" cy="5825321"/>
            <a:chOff x="8987654" y="3919346"/>
            <a:chExt cx="8744502" cy="58253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7654" y="3919346"/>
              <a:ext cx="8744502" cy="5825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796" y="3919346"/>
            <a:ext cx="8170580" cy="5825321"/>
            <a:chOff x="615796" y="3919346"/>
            <a:chExt cx="8170580" cy="58253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796" y="3919346"/>
              <a:ext cx="8170580" cy="58253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5057199" cy="1176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70" y="139683"/>
            <a:ext cx="500949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3813" y="1037066"/>
            <a:ext cx="7784156" cy="621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3813" y="1636766"/>
            <a:ext cx="7697280" cy="7680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7574" y="2239615"/>
            <a:ext cx="6810337" cy="5875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3814" y="2830211"/>
            <a:ext cx="7144185" cy="768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03098" y="5513559"/>
            <a:ext cx="12396145" cy="4312438"/>
            <a:chOff x="603098" y="5513559"/>
            <a:chExt cx="12396145" cy="43124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3098" y="5513559"/>
              <a:ext cx="6021341" cy="4312438"/>
              <a:chOff x="603098" y="5513559"/>
              <a:chExt cx="6021341" cy="431243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03098" y="5513559"/>
                <a:ext cx="6021341" cy="431243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073519" y="5513559"/>
              <a:ext cx="5925724" cy="4312438"/>
              <a:chOff x="7073519" y="5513559"/>
              <a:chExt cx="5925724" cy="431243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73519" y="5513559"/>
                <a:ext cx="5925724" cy="43124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28880" y="6179023"/>
              <a:ext cx="1770619" cy="1438184"/>
              <a:chOff x="8428880" y="6179023"/>
              <a:chExt cx="1770619" cy="143818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28880" y="6179023"/>
                <a:ext cx="1770619" cy="1438184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9692945" y="5553745"/>
            <a:ext cx="7520837" cy="2356031"/>
            <a:chOff x="9692945" y="5553745"/>
            <a:chExt cx="7520837" cy="23560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4446" y="5553745"/>
              <a:ext cx="3799336" cy="235603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692945" y="5751099"/>
              <a:ext cx="3612303" cy="855847"/>
              <a:chOff x="9692945" y="5751099"/>
              <a:chExt cx="3612303" cy="8558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92945" y="5751099"/>
                <a:ext cx="3612303" cy="85584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51901" cy="50793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03098" y="533332"/>
            <a:ext cx="17067289" cy="4591283"/>
            <a:chOff x="603098" y="533332"/>
            <a:chExt cx="17067289" cy="4591283"/>
          </a:xfrm>
        </p:grpSpPr>
        <p:grpSp>
          <p:nvGrpSpPr>
            <p:cNvPr id="2" name="그룹 1"/>
            <p:cNvGrpSpPr/>
            <p:nvPr/>
          </p:nvGrpSpPr>
          <p:grpSpPr>
            <a:xfrm>
              <a:off x="603098" y="725470"/>
              <a:ext cx="17067289" cy="4399145"/>
              <a:chOff x="603098" y="725470"/>
              <a:chExt cx="17067289" cy="4399145"/>
            </a:xfrm>
          </p:grpSpPr>
          <p:grpSp>
            <p:nvGrpSpPr>
              <p:cNvPr id="1001" name="그룹 1001"/>
              <p:cNvGrpSpPr/>
              <p:nvPr/>
            </p:nvGrpSpPr>
            <p:grpSpPr>
              <a:xfrm>
                <a:off x="603098" y="725470"/>
                <a:ext cx="6021341" cy="4330049"/>
                <a:chOff x="603098" y="725470"/>
                <a:chExt cx="6021341" cy="4330049"/>
              </a:xfrm>
            </p:grpSpPr>
            <p:pic>
              <p:nvPicPr>
                <p:cNvPr id="3" name="Object 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03098" y="725470"/>
                  <a:ext cx="6021341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2" name="그룹 1002"/>
              <p:cNvGrpSpPr/>
              <p:nvPr/>
            </p:nvGrpSpPr>
            <p:grpSpPr>
              <a:xfrm>
                <a:off x="7073519" y="794566"/>
                <a:ext cx="5925724" cy="4330049"/>
                <a:chOff x="7073519" y="794566"/>
                <a:chExt cx="5925724" cy="4330049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073519" y="794566"/>
                  <a:ext cx="5925724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049817" y="810337"/>
                <a:ext cx="2005881" cy="1467416"/>
                <a:chOff x="8049817" y="810337"/>
                <a:chExt cx="2005881" cy="146741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049817" y="810337"/>
                  <a:ext cx="2005881" cy="146741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747305" y="2495381"/>
                <a:ext cx="2308393" cy="2125554"/>
                <a:chOff x="7747305" y="2495381"/>
                <a:chExt cx="2308393" cy="212555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47305" y="2495381"/>
                  <a:ext cx="2308393" cy="212555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0357215" y="2206831"/>
                <a:ext cx="2362125" cy="1747355"/>
                <a:chOff x="10357215" y="2206831"/>
                <a:chExt cx="2362125" cy="174735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357215" y="2206831"/>
                  <a:ext cx="2362125" cy="174735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51916" y="2590814"/>
                <a:ext cx="4418471" cy="578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49817" y="533332"/>
              <a:ext cx="1903254" cy="1747355"/>
              <a:chOff x="8049817" y="533332"/>
              <a:chExt cx="1903254" cy="17473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49817" y="533332"/>
                <a:ext cx="1903254" cy="174735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67225" y="895808"/>
            <a:ext cx="11294335" cy="8695559"/>
            <a:chOff x="6267225" y="895808"/>
            <a:chExt cx="11294335" cy="8695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7225" y="895808"/>
              <a:ext cx="11294335" cy="869555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716885" y="4064447"/>
            <a:ext cx="5385060" cy="2098404"/>
            <a:chOff x="716885" y="4064447"/>
            <a:chExt cx="5385060" cy="20984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885" y="4064447"/>
              <a:ext cx="5385060" cy="163617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265" y="5774921"/>
              <a:ext cx="2057044" cy="38793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964980" cy="11822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170" y="139683"/>
            <a:ext cx="393568" cy="50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15796" y="1599462"/>
            <a:ext cx="6387707" cy="7086791"/>
            <a:chOff x="615796" y="1599462"/>
            <a:chExt cx="6387707" cy="7086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96" y="1599462"/>
              <a:ext cx="6387707" cy="7086791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075881" y="3915563"/>
            <a:ext cx="2194709" cy="1598131"/>
            <a:chOff x="7075881" y="3915563"/>
            <a:chExt cx="2194709" cy="15981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419563" y="4772021"/>
              <a:ext cx="1449448" cy="741673"/>
              <a:chOff x="7419563" y="4772021"/>
              <a:chExt cx="1449448" cy="74167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19563" y="4772021"/>
                <a:ext cx="1449448" cy="74167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881" y="3915563"/>
              <a:ext cx="2194709" cy="61522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9224660" y="447619"/>
            <a:ext cx="8291701" cy="8797403"/>
            <a:chOff x="9224660" y="447619"/>
            <a:chExt cx="8291701" cy="879740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297675" y="1040692"/>
              <a:ext cx="8218686" cy="8204330"/>
              <a:chOff x="9297675" y="1040692"/>
              <a:chExt cx="8218686" cy="8204330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97675" y="1040692"/>
                <a:ext cx="8218686" cy="820433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4660" y="447619"/>
              <a:ext cx="7060862" cy="526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42377" cy="5079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365038" y="699780"/>
            <a:ext cx="5503973" cy="1892836"/>
            <a:chOff x="3365038" y="699780"/>
            <a:chExt cx="5503973" cy="18928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5038" y="699780"/>
              <a:ext cx="5503973" cy="1892836"/>
              <a:chOff x="3365038" y="699780"/>
              <a:chExt cx="5503973" cy="189283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65038" y="699780"/>
                <a:ext cx="5503973" cy="189283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3936" y="1129622"/>
              <a:ext cx="4797205" cy="5599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6" y="351930"/>
            <a:ext cx="3372018" cy="118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3" y="1748247"/>
            <a:ext cx="8815310" cy="2469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2"/>
            <a:ext cx="45189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83443" y="1422800"/>
            <a:ext cx="6629689" cy="8524986"/>
            <a:chOff x="1283443" y="1422800"/>
            <a:chExt cx="6629689" cy="8524986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283443" y="1422800"/>
              <a:ext cx="6629689" cy="6485878"/>
              <a:chOff x="1283443" y="1422800"/>
              <a:chExt cx="6629689" cy="6485878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3443" y="1422800"/>
                <a:ext cx="6629689" cy="648587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326" y="8032802"/>
              <a:ext cx="5206898" cy="19149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3"/>
            <a:ext cx="444044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479151" cy="11822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372582" y="1390833"/>
            <a:ext cx="6629689" cy="8556953"/>
            <a:chOff x="10372582" y="1390833"/>
            <a:chExt cx="6629689" cy="85569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372582" y="1390833"/>
              <a:ext cx="6629689" cy="6549814"/>
              <a:chOff x="10372582" y="1390833"/>
              <a:chExt cx="6629689" cy="65498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72582" y="1390833"/>
                <a:ext cx="6629689" cy="65498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2478" y="8032802"/>
              <a:ext cx="5400946" cy="19149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5145" y="4265035"/>
            <a:ext cx="3816852" cy="2860312"/>
            <a:chOff x="11305145" y="4265035"/>
            <a:chExt cx="3816852" cy="2860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5145" y="4265035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50525" y="4265035"/>
            <a:ext cx="3765198" cy="2823899"/>
            <a:chOff x="7250525" y="4265035"/>
            <a:chExt cx="3765198" cy="2823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0525" y="4265035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47597" y="7253847"/>
            <a:ext cx="3785245" cy="2836625"/>
            <a:chOff x="3147597" y="7253847"/>
            <a:chExt cx="3785245" cy="2836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7597" y="7253847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5145" y="7237153"/>
            <a:ext cx="3816852" cy="2860312"/>
            <a:chOff x="11305145" y="7237153"/>
            <a:chExt cx="3816852" cy="2860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5145" y="7237153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0525" y="7231310"/>
            <a:ext cx="3765198" cy="2823899"/>
            <a:chOff x="7250525" y="7231310"/>
            <a:chExt cx="3765198" cy="2823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0525" y="7231310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05145" y="1336710"/>
            <a:ext cx="3827668" cy="2868417"/>
            <a:chOff x="11305145" y="1336710"/>
            <a:chExt cx="3827668" cy="28684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5145" y="1336710"/>
              <a:ext cx="3827668" cy="2868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0525" y="1336710"/>
            <a:ext cx="3742000" cy="2804218"/>
            <a:chOff x="7250525" y="1336710"/>
            <a:chExt cx="3742000" cy="28042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0525" y="1336710"/>
              <a:ext cx="3742000" cy="2804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47597" y="4304243"/>
            <a:ext cx="3785245" cy="2836625"/>
            <a:chOff x="3147597" y="4304243"/>
            <a:chExt cx="3785245" cy="28366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7597" y="4304243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47597" y="1304303"/>
            <a:ext cx="3785245" cy="2836625"/>
            <a:chOff x="3147597" y="1304303"/>
            <a:chExt cx="3785245" cy="28366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7597" y="1304303"/>
              <a:ext cx="3785245" cy="28366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170" y="139683"/>
            <a:ext cx="447853" cy="5079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06" y="351930"/>
            <a:ext cx="6776513" cy="1286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0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18792" y="0"/>
            <a:ext cx="7226167" cy="10285714"/>
            <a:chOff x="10318792" y="0"/>
            <a:chExt cx="7226167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792" y="0"/>
              <a:ext cx="72261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403" y="4756576"/>
            <a:ext cx="2523656" cy="2996307"/>
            <a:chOff x="806403" y="4756576"/>
            <a:chExt cx="2523656" cy="29963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6403" y="4756576"/>
              <a:ext cx="2510736" cy="292674"/>
              <a:chOff x="806403" y="4756576"/>
              <a:chExt cx="2510736" cy="2926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9106" y="4725378"/>
                <a:ext cx="2299077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06403" y="4825192"/>
                <a:ext cx="111244" cy="111244"/>
                <a:chOff x="806403" y="4825192"/>
                <a:chExt cx="111244" cy="11124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06403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677" y="5189461"/>
              <a:ext cx="2329791" cy="26621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953318" y="4756576"/>
            <a:ext cx="2510734" cy="2530943"/>
            <a:chOff x="3953318" y="4756576"/>
            <a:chExt cx="2510734" cy="25309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3318" y="4756576"/>
              <a:ext cx="2510734" cy="296379"/>
              <a:chOff x="3953318" y="4756576"/>
              <a:chExt cx="2510734" cy="2963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56019" y="4725378"/>
                <a:ext cx="1640982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953318" y="4825192"/>
                <a:ext cx="111244" cy="111244"/>
                <a:chOff x="3953318" y="4825192"/>
                <a:chExt cx="111244" cy="11124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53318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672" y="5189461"/>
              <a:ext cx="2158010" cy="20980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3974" y="-161248"/>
            <a:ext cx="7226167" cy="10608210"/>
            <a:chOff x="10273974" y="-161248"/>
            <a:chExt cx="7226167" cy="106082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3974" y="-161248"/>
              <a:ext cx="7226167" cy="106082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53318" y="4756576"/>
            <a:ext cx="2510734" cy="296379"/>
            <a:chOff x="3953318" y="4756576"/>
            <a:chExt cx="2510734" cy="2963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19" y="4725378"/>
              <a:ext cx="1640982" cy="4133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953318" y="4825192"/>
              <a:ext cx="111244" cy="111244"/>
              <a:chOff x="3953318" y="4825192"/>
              <a:chExt cx="111244" cy="1112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53318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8672" y="5189461"/>
            <a:ext cx="2157172" cy="21034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5849" y="4756576"/>
            <a:ext cx="2515808" cy="3282287"/>
            <a:chOff x="6975849" y="4756576"/>
            <a:chExt cx="2515808" cy="32822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75849" y="4756576"/>
              <a:ext cx="2510733" cy="292674"/>
              <a:chOff x="6975849" y="4756576"/>
              <a:chExt cx="2510733" cy="2926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78548" y="4725378"/>
                <a:ext cx="2182649" cy="413353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975849" y="4825192"/>
                <a:ext cx="111244" cy="111244"/>
                <a:chOff x="6975849" y="4825192"/>
                <a:chExt cx="111244" cy="11124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975849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211" y="5189461"/>
              <a:ext cx="2393601" cy="29415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1275" y="-239944"/>
            <a:ext cx="7394739" cy="10525659"/>
            <a:chOff x="10261275" y="-239944"/>
            <a:chExt cx="7394739" cy="105256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275" y="-239944"/>
              <a:ext cx="7394739" cy="105256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1030" y="6722382"/>
            <a:ext cx="2743442" cy="6735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540" y="3917161"/>
            <a:ext cx="2457143" cy="2457143"/>
            <a:chOff x="513540" y="3917161"/>
            <a:chExt cx="2457143" cy="24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3540" y="3917161"/>
              <a:ext cx="2451391" cy="2451391"/>
              <a:chOff x="513540" y="3917161"/>
              <a:chExt cx="2451391" cy="245139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3540" y="3917161"/>
                <a:ext cx="2451391" cy="24513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5179" y="4172247"/>
              <a:ext cx="2168115" cy="2167803"/>
              <a:chOff x="655179" y="4172247"/>
              <a:chExt cx="2168115" cy="21678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5179" y="4172247"/>
                <a:ext cx="2168115" cy="216780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2092" cy="504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7993" y="4154839"/>
            <a:ext cx="5476852" cy="2337552"/>
            <a:chOff x="2977993" y="4154839"/>
            <a:chExt cx="5476852" cy="23375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48372" y="4625818"/>
              <a:ext cx="1305507" cy="1305507"/>
              <a:chOff x="3248372" y="4625818"/>
              <a:chExt cx="1305507" cy="13055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3248372" y="4625818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28748" y="4154839"/>
              <a:ext cx="3526097" cy="2337552"/>
              <a:chOff x="4928748" y="4154839"/>
              <a:chExt cx="3526097" cy="233755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928748" y="4154839"/>
                <a:ext cx="2472318" cy="1976036"/>
                <a:chOff x="4928748" y="4154839"/>
                <a:chExt cx="2472318" cy="197603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928748" y="4154839"/>
                  <a:ext cx="2472318" cy="197603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686734" y="4668700"/>
                <a:ext cx="956347" cy="686275"/>
                <a:chOff x="5686734" y="4668700"/>
                <a:chExt cx="956347" cy="68627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686734" y="4668700"/>
                  <a:ext cx="956347" cy="68627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555059" y="5840640"/>
                <a:ext cx="1899786" cy="651751"/>
                <a:chOff x="6555059" y="5840640"/>
                <a:chExt cx="1899786" cy="65175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6555059" y="5840640"/>
                  <a:ext cx="1899786" cy="651751"/>
                  <a:chOff x="6555059" y="5840640"/>
                  <a:chExt cx="1899786" cy="65175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6555059" y="584064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709358" y="5901599"/>
                  <a:ext cx="1585186" cy="458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504952" y="4130885"/>
            <a:ext cx="5256586" cy="2412118"/>
            <a:chOff x="7504952" y="4130885"/>
            <a:chExt cx="5256586" cy="24121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775331" y="4490104"/>
              <a:ext cx="1305507" cy="1305507"/>
              <a:chOff x="7775331" y="4490104"/>
              <a:chExt cx="1305507" cy="13055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7775331" y="4490104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68174" y="4130885"/>
              <a:ext cx="3293364" cy="2412118"/>
              <a:chOff x="9468174" y="4130885"/>
              <a:chExt cx="3293364" cy="241211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468174" y="4130885"/>
                <a:ext cx="2070818" cy="2070818"/>
                <a:chOff x="9468174" y="4130885"/>
                <a:chExt cx="2070818" cy="2070818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468174" y="4130885"/>
                  <a:ext cx="2070818" cy="207081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0861752" y="5891252"/>
                <a:ext cx="1899786" cy="651751"/>
                <a:chOff x="10861752" y="5891252"/>
                <a:chExt cx="1899786" cy="651751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0861752" y="5891252"/>
                  <a:ext cx="1899786" cy="651751"/>
                  <a:chOff x="10861752" y="5891252"/>
                  <a:chExt cx="1899786" cy="651751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0861752" y="5891252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016096" y="5952210"/>
                  <a:ext cx="1024663" cy="44932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11030" y="7322156"/>
            <a:ext cx="4208165" cy="67357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11030" y="7911274"/>
            <a:ext cx="3689375" cy="67357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564997" y="3103485"/>
            <a:ext cx="5126640" cy="4235337"/>
            <a:chOff x="12564997" y="3103485"/>
            <a:chExt cx="5126640" cy="423533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564997" y="3920928"/>
              <a:ext cx="1871890" cy="1383765"/>
              <a:chOff x="12564997" y="3920928"/>
              <a:chExt cx="1871890" cy="138376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564997" y="3920928"/>
                <a:ext cx="1871890" cy="138376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570711" y="5135086"/>
              <a:ext cx="1871890" cy="1383765"/>
              <a:chOff x="12570711" y="5135086"/>
              <a:chExt cx="1871890" cy="138376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570711" y="5135086"/>
                <a:ext cx="1871890" cy="138376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604505" y="3103485"/>
              <a:ext cx="3087131" cy="1980440"/>
              <a:chOff x="14604505" y="3103485"/>
              <a:chExt cx="3087131" cy="1980440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4604505" y="3103485"/>
                <a:ext cx="1846173" cy="1846173"/>
                <a:chOff x="14604505" y="3103485"/>
                <a:chExt cx="1846173" cy="1846173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604505" y="3103485"/>
                  <a:ext cx="1846173" cy="1846173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5791850" y="4432173"/>
                <a:ext cx="1899786" cy="651751"/>
                <a:chOff x="15791850" y="4432173"/>
                <a:chExt cx="1899786" cy="651751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15791850" y="4432173"/>
                  <a:ext cx="1899786" cy="651751"/>
                  <a:chOff x="15791850" y="4432173"/>
                  <a:chExt cx="1899786" cy="651751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5791850" y="4432173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5946205" y="4493136"/>
                  <a:ext cx="1460558" cy="4493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4604505" y="5304693"/>
              <a:ext cx="3087131" cy="2034128"/>
              <a:chOff x="14604505" y="5304693"/>
              <a:chExt cx="3087131" cy="2034128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4604505" y="5304693"/>
                <a:ext cx="1871545" cy="1871545"/>
                <a:chOff x="14604505" y="5304693"/>
                <a:chExt cx="1871545" cy="1871545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4604505" y="5304693"/>
                  <a:ext cx="1871545" cy="1871545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5791850" y="6687070"/>
                <a:ext cx="1899786" cy="651751"/>
                <a:chOff x="15791850" y="6687070"/>
                <a:chExt cx="1899786" cy="651751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15791850" y="6687070"/>
                  <a:ext cx="1899786" cy="651751"/>
                  <a:chOff x="15791850" y="6687070"/>
                  <a:chExt cx="1899786" cy="651751"/>
                </a:xfrm>
              </p:grpSpPr>
              <p:pic>
                <p:nvPicPr>
                  <p:cNvPr id="74" name="Object 73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5791850" y="668707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946191" y="6748030"/>
                  <a:ext cx="1469958" cy="44931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2169" y="506293"/>
            <a:ext cx="5591955" cy="571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2069" y="797620"/>
            <a:ext cx="10338436" cy="8690474"/>
            <a:chOff x="7022069" y="797620"/>
            <a:chExt cx="10338436" cy="8690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2069" y="797620"/>
              <a:ext cx="10338436" cy="86904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11837" y="3458821"/>
            <a:ext cx="3563830" cy="3238201"/>
            <a:chOff x="8711837" y="3458821"/>
            <a:chExt cx="3563830" cy="32382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837" y="3458821"/>
              <a:ext cx="3563830" cy="3238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7154" y="3458821"/>
            <a:ext cx="3382397" cy="3250859"/>
            <a:chOff x="12587154" y="3458821"/>
            <a:chExt cx="3382397" cy="3250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54" y="3458821"/>
              <a:ext cx="3382397" cy="3250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837" y="123378"/>
            <a:ext cx="3563830" cy="3227691"/>
            <a:chOff x="8711837" y="123378"/>
            <a:chExt cx="3563830" cy="3227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1837" y="123378"/>
              <a:ext cx="3563830" cy="3227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7154" y="123378"/>
            <a:ext cx="3401409" cy="3263170"/>
            <a:chOff x="12587154" y="123378"/>
            <a:chExt cx="3401409" cy="32631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54" y="123378"/>
              <a:ext cx="3401409" cy="326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1837" y="6857574"/>
            <a:ext cx="7257715" cy="3303047"/>
            <a:chOff x="8711837" y="6857574"/>
            <a:chExt cx="7257715" cy="33030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1837" y="6857574"/>
              <a:ext cx="7257715" cy="33030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001" y="5511175"/>
            <a:ext cx="5152241" cy="812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9000" y="1517577"/>
            <a:ext cx="10352381" cy="7247619"/>
            <a:chOff x="7220608" y="1557495"/>
            <a:chExt cx="10352381" cy="72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20608" y="1557495"/>
              <a:ext cx="10352381" cy="7247619"/>
              <a:chOff x="7220608" y="1557495"/>
              <a:chExt cx="10352381" cy="72476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220608" y="1557495"/>
                <a:ext cx="10351389" cy="7246914"/>
                <a:chOff x="7220608" y="1557495"/>
                <a:chExt cx="10351389" cy="72469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20608" y="1557495"/>
                  <a:ext cx="10351389" cy="72469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943910" y="2358037"/>
                <a:ext cx="1817624" cy="6103684"/>
                <a:chOff x="12943910" y="2358037"/>
                <a:chExt cx="1817624" cy="610368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943910" y="2358037"/>
                  <a:ext cx="1817624" cy="61036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347883" y="2336522"/>
              <a:ext cx="1817624" cy="6103684"/>
              <a:chOff x="15347883" y="2336522"/>
              <a:chExt cx="1817624" cy="61036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47883" y="2336522"/>
                <a:ext cx="1817624" cy="61036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9</cp:revision>
  <dcterms:created xsi:type="dcterms:W3CDTF">2023-05-17T02:17:56Z</dcterms:created>
  <dcterms:modified xsi:type="dcterms:W3CDTF">2023-05-17T14:45:50Z</dcterms:modified>
</cp:coreProperties>
</file>